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61" r:id="rId4"/>
    <p:sldId id="259" r:id="rId5"/>
    <p:sldId id="258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93" r:id="rId17"/>
    <p:sldId id="294" r:id="rId18"/>
    <p:sldId id="295" r:id="rId19"/>
    <p:sldId id="296" r:id="rId20"/>
    <p:sldId id="297" r:id="rId21"/>
    <p:sldId id="299" r:id="rId22"/>
    <p:sldId id="300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1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9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0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8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69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64.png"/><Relationship Id="rId5" Type="http://schemas.openxmlformats.org/officeDocument/2006/relationships/image" Target="../media/image31.png"/><Relationship Id="rId15" Type="http://schemas.openxmlformats.org/officeDocument/2006/relationships/image" Target="../media/image67.png"/><Relationship Id="rId10" Type="http://schemas.openxmlformats.org/officeDocument/2006/relationships/image" Target="../media/image63.png"/><Relationship Id="rId4" Type="http://schemas.openxmlformats.org/officeDocument/2006/relationships/image" Target="../media/image52.png"/><Relationship Id="rId9" Type="http://schemas.openxmlformats.org/officeDocument/2006/relationships/image" Target="../media/image62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6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90.png"/><Relationship Id="rId12" Type="http://schemas.openxmlformats.org/officeDocument/2006/relationships/image" Target="../media/image10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103.png"/><Relationship Id="rId10" Type="http://schemas.openxmlformats.org/officeDocument/2006/relationships/image" Target="../media/image94.png"/><Relationship Id="rId4" Type="http://schemas.openxmlformats.org/officeDocument/2006/relationships/image" Target="../media/image98.png"/><Relationship Id="rId9" Type="http://schemas.openxmlformats.org/officeDocument/2006/relationships/image" Target="../media/image93.png"/><Relationship Id="rId1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50DB-F782-447E-B464-B05047F0E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37186"/>
            <a:ext cx="10058400" cy="1087926"/>
          </a:xfrm>
        </p:spPr>
        <p:txBody>
          <a:bodyPr>
            <a:normAutofit fontScale="90000"/>
          </a:bodyPr>
          <a:lstStyle/>
          <a:p>
            <a:r>
              <a:rPr lang="en-US" dirty="0"/>
              <a:t>GPK.Battles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D53DC-B705-4EAD-BE7B-2EFDAEF14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96752"/>
            <a:ext cx="10058400" cy="1143000"/>
          </a:xfrm>
        </p:spPr>
        <p:txBody>
          <a:bodyPr/>
          <a:lstStyle/>
          <a:p>
            <a:r>
              <a:rPr lang="en-US" dirty="0"/>
              <a:t>Abhijit Roy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361796"/>
            <a:ext cx="1656992" cy="40011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Testing Report</a:t>
            </a:r>
            <a:endParaRPr lang="en-US" sz="2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6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dirty="0"/>
              <a:t>RUN-2</a:t>
            </a:r>
          </a:p>
        </p:txBody>
      </p:sp>
    </p:spTree>
    <p:extLst>
      <p:ext uri="{BB962C8B-B14F-4D97-AF65-F5344CB8AC3E}">
        <p14:creationId xmlns:p14="http://schemas.microsoft.com/office/powerpoint/2010/main" val="271799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34103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2DF56-509F-4589-83C2-F5EC1FE4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" y="1518583"/>
            <a:ext cx="2879373" cy="1280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C1782-C31F-47B2-AC24-A531A11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" y="3318793"/>
            <a:ext cx="3187942" cy="1020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9EB484-56E5-42F5-B57B-881FA109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" y="4912070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D70FE5-BEE6-4FDE-BA8D-B1CE2509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09" y="1669095"/>
            <a:ext cx="4008337" cy="1667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46FAFA-EF09-4623-A99D-1BB0B2D0B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97264"/>
            <a:ext cx="3545020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B1FD49-D154-44A6-BDE8-BCA1EA6BF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173" y="3073318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598AD8-F04E-4E30-BBF1-2095AC5D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092" y="5034054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16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gbuser111113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4BAC1D-5471-4758-8672-E81BF6D8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5" y="1253672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C215C-90E8-4550-B1B7-197DF438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9" y="3279005"/>
            <a:ext cx="3311195" cy="1294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CF27C-FC66-4562-8B2F-5AB0D0EF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9" y="4977216"/>
            <a:ext cx="3351862" cy="1234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676F74-C107-4177-83A6-321B27FE6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864" y="1243083"/>
            <a:ext cx="4057904" cy="1176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DB2787-AD0B-4F81-9844-F44BDE112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071" y="2544645"/>
            <a:ext cx="4057903" cy="124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DB3C48-DBE2-4021-95D9-EC7AE432C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57" y="3917537"/>
            <a:ext cx="4057902" cy="18308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3309FC-648B-4CEC-A4B7-EC1DC5E2F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12069"/>
            <a:ext cx="3237047" cy="150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6C5DF2-2378-45E2-9819-EDD9A9A39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3104" y="3033287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E3A7577-571A-495B-AE25-93025722C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146" y="4778834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62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67517-73BA-4529-A0E1-95DCDC8F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5" y="1118517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25136C5-BAC5-4FB3-B8AE-E25F0D03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" y="4606711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4D280-C629-4797-90FB-946AD0E8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20" y="1294039"/>
            <a:ext cx="4023865" cy="12378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892B6D6-AD2D-4C4F-B632-FCCB8FF7A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864" y="1291833"/>
            <a:ext cx="3347081" cy="1282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447C7B0-77EB-40C8-81DB-921126559D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8" t="5825" r="6760" b="5761"/>
          <a:stretch/>
        </p:blipFill>
        <p:spPr>
          <a:xfrm>
            <a:off x="9046683" y="2896189"/>
            <a:ext cx="1542425" cy="16784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9B9197-CABD-41C8-9FA2-C18410EE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900369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82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075EFC-E410-4212-82FA-0BF29DDF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8" t="5825" r="6760" b="5761"/>
          <a:stretch/>
        </p:blipFill>
        <p:spPr>
          <a:xfrm>
            <a:off x="951482" y="1520097"/>
            <a:ext cx="1542425" cy="16784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3C80A9-4BE0-4314-B3FB-1099828F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0" y="3597383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5150E1-D2D7-468C-9887-68E43E306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91" y="1509915"/>
            <a:ext cx="4074346" cy="12955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8A4ECD-E585-4319-9AAB-3DA6A8D6A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88" y="2905197"/>
            <a:ext cx="4074347" cy="1295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C0C04E-A7D2-4B4A-BC9B-6C1FF860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874" y="4321107"/>
            <a:ext cx="4061416" cy="13961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2EE94A-A3FA-42C5-B915-8B6275A96A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0" t="5178" r="6263" b="5631"/>
          <a:stretch/>
        </p:blipFill>
        <p:spPr>
          <a:xfrm>
            <a:off x="8096294" y="1722634"/>
            <a:ext cx="1542416" cy="17479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0C8250-00E4-4590-AE85-23E32645B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966" y="4019451"/>
            <a:ext cx="3259330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F92D27-DCC2-4A90-BD35-DF9264F06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495" y="5182992"/>
            <a:ext cx="3302548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01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46596" y="3632496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29965" y="1237409"/>
            <a:ext cx="759902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8011A92-484F-49E4-87D9-FD2CADCF1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5178" r="6263" b="5631"/>
          <a:stretch/>
        </p:blipFill>
        <p:spPr>
          <a:xfrm>
            <a:off x="52210" y="1457540"/>
            <a:ext cx="1542416" cy="17479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85FEDE-FB2F-40BB-BDA8-5F1281CF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600" y="2688868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74160C-B24C-4787-8CFC-76CC8F08C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239" y="1499019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4D7431-08A1-4021-94A4-4AD4E8D22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7" y="3791335"/>
            <a:ext cx="1813671" cy="845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8C9E13-2B54-432B-A11D-9C8322A86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5" y="4708082"/>
            <a:ext cx="1813670" cy="863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4D692-2506-4613-92B6-BD04F28BA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0672" y="1180377"/>
            <a:ext cx="3958488" cy="2713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318963-D6E6-4407-A0DE-F1A8EDA04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868" y="1530809"/>
            <a:ext cx="2041455" cy="785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CB4BE4-5D92-4606-9993-E8A6069C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333" y="2734050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292A7C-147F-456E-BD97-A024CF2A1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2701" y="4941151"/>
            <a:ext cx="2165037" cy="1104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66AB27-4802-4238-9B8D-AD498659F6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2701" y="3937694"/>
            <a:ext cx="2165037" cy="91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022812-CF52-4EC1-86C4-97494118FA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76" t="10140" r="7937" b="10809"/>
          <a:stretch/>
        </p:blipFill>
        <p:spPr>
          <a:xfrm>
            <a:off x="10464162" y="2688866"/>
            <a:ext cx="1655161" cy="11522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981D89-3134-43AF-B62B-FADAFF8CC8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31" t="10140" r="7834" b="9570"/>
          <a:stretch/>
        </p:blipFill>
        <p:spPr>
          <a:xfrm>
            <a:off x="10483087" y="3849716"/>
            <a:ext cx="1691360" cy="1269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4F52EF-B247-41C8-8477-CB9D94DB3F7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45" t="19882" r="7826" b="19389"/>
          <a:stretch/>
        </p:blipFill>
        <p:spPr>
          <a:xfrm>
            <a:off x="1929567" y="4396890"/>
            <a:ext cx="2049263" cy="585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EA035D-0221-4281-A2B0-61A85A9877A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519" t="20870" r="7826" b="21567"/>
          <a:stretch/>
        </p:blipFill>
        <p:spPr>
          <a:xfrm>
            <a:off x="1935025" y="4985651"/>
            <a:ext cx="2017078" cy="5503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9F9176B-1881-47A0-B64B-A4FFC943CBD7}"/>
              </a:ext>
            </a:extLst>
          </p:cNvPr>
          <p:cNvSpPr txBox="1"/>
          <p:nvPr/>
        </p:nvSpPr>
        <p:spPr>
          <a:xfrm>
            <a:off x="1935025" y="4135280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56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7587" y="2995612"/>
            <a:ext cx="10156825" cy="866775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RUN-3</a:t>
            </a:r>
          </a:p>
        </p:txBody>
      </p:sp>
    </p:spTree>
    <p:extLst>
      <p:ext uri="{BB962C8B-B14F-4D97-AF65-F5344CB8AC3E}">
        <p14:creationId xmlns:p14="http://schemas.microsoft.com/office/powerpoint/2010/main" val="394978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524ED02-FFD7-4142-8392-52C39BCBC953}"/>
              </a:ext>
            </a:extLst>
          </p:cNvPr>
          <p:cNvGrpSpPr/>
          <p:nvPr/>
        </p:nvGrpSpPr>
        <p:grpSpPr>
          <a:xfrm>
            <a:off x="147145" y="220309"/>
            <a:ext cx="7461716" cy="383719"/>
            <a:chOff x="147145" y="353474"/>
            <a:chExt cx="7461716" cy="3837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077261" y="353474"/>
              <a:ext cx="4008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transfer desired cards to escrow contract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A4A8-B03D-48D3-BA8B-431536EDCBA4}"/>
                </a:ext>
              </a:extLst>
            </p:cNvPr>
            <p:cNvSpPr txBox="1"/>
            <p:nvPr/>
          </p:nvSpPr>
          <p:spPr>
            <a:xfrm>
              <a:off x="6118966" y="362354"/>
              <a:ext cx="1489895" cy="369332"/>
            </a:xfrm>
            <a:prstGeom prst="rect">
              <a:avLst/>
            </a:prstGeom>
            <a:solidFill>
              <a:srgbClr val="7030A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gpkbatescrow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1.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6441" y="800639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837430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842685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87372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14005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96249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41F67-796D-4DD0-BB95-181D9DC3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7" y="1505274"/>
            <a:ext cx="2718936" cy="1312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4F23A-1876-499C-8F6F-60E9FF66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48" y="3326855"/>
            <a:ext cx="3575693" cy="1133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176098-06ED-43B5-A831-6AC189590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37" y="4917892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9B727ED-2E2F-44D5-A8D7-D58DBCDF6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52" y="5069566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6EE04F-7D56-4887-BDB5-44877432D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118" y="1422067"/>
            <a:ext cx="4107653" cy="16326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576062-040C-42B4-8F10-DF7FE597E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452" y="3063587"/>
            <a:ext cx="2628327" cy="1243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04F46F-7A4F-44A5-A457-D0A645DF6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451" y="1462004"/>
            <a:ext cx="3125475" cy="1175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29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FFF88C-BA4B-45E9-A641-B2554C48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8" y="1271697"/>
            <a:ext cx="2628327" cy="1243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655F6-DCF6-4BD6-B75E-7EFF7484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22" y="1225458"/>
            <a:ext cx="4041878" cy="11723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AA7A77-FBAB-41DF-A3AC-1706F526F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421" y="2578570"/>
            <a:ext cx="4056033" cy="12477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77785-462B-4882-A30B-AC555473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44" y="3279386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996204-18A3-4EAD-859A-17423AD0D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67" y="4962573"/>
            <a:ext cx="3478662" cy="1316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ABD1F7-D51E-4FF1-ADFA-932924820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977" y="3923789"/>
            <a:ext cx="3975048" cy="17934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5A2761-3BAC-4FC0-87B2-C89D9AC2A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39363"/>
            <a:ext cx="2879676" cy="134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4AA77C-1D8C-46B3-AA87-37095AE88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909" y="3006384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0CD4839-60BB-4A76-9585-49DB08504D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5147" y="4790448"/>
            <a:ext cx="3874098" cy="1471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71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3FD08C-3926-4E41-9FD4-181B37D2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6" y="1102146"/>
            <a:ext cx="3661016" cy="1390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BFF923-613F-4E48-BC08-3EE16965E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2" y="4606711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4E06A7-50F8-4A4D-A248-3447A06E3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268" y="4912710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A7405-3356-4CE7-94A7-96A15087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268" y="1273844"/>
            <a:ext cx="2926702" cy="112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04ED1E-F9DD-48D1-B26D-3935578F22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94" t="5696" r="5999" b="6278"/>
          <a:stretch/>
        </p:blipFill>
        <p:spPr>
          <a:xfrm>
            <a:off x="8077931" y="2926374"/>
            <a:ext cx="1651992" cy="15963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C2703A-37C4-4932-8DBC-AF2BFFCFC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039" y="1255517"/>
            <a:ext cx="4023092" cy="12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ED99-BFEC-4CD6-A6DE-532D744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7DB9-FC06-4AC8-A06C-F9BFF0DA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8871" cy="13857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Run-1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linkClick r:id="rId3" action="ppaction://hlinksldjump"/>
              </a:rPr>
              <a:t>Run-2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linkClick r:id="rId4" action="ppaction://hlinksldjump"/>
              </a:rPr>
              <a:t>Run-3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4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97654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632047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68838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74093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06175" y="53268"/>
            <a:ext cx="0" cy="630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53268"/>
            <a:ext cx="33856" cy="630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20042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4699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194076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108276" y="345935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6B544F-E687-45CF-928E-5260862F3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4" t="5696" r="5999" b="6278"/>
          <a:stretch/>
        </p:blipFill>
        <p:spPr>
          <a:xfrm>
            <a:off x="886441" y="1472839"/>
            <a:ext cx="1651992" cy="15963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6ABF0B-7135-49F1-8D41-8160CB94D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" y="3526749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5187A2-26B6-40DB-AB47-6F42916A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29" y="1324881"/>
            <a:ext cx="4025690" cy="1198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3599B8-80D5-467E-9245-BE49FD93C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794" y="2721164"/>
            <a:ext cx="4131250" cy="11982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17BE28-1569-4ACF-818C-DA9B525DF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081" y="4017579"/>
            <a:ext cx="3360127" cy="22411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50E161C-7C25-455B-A7BD-4822D0F61B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2" t="7052" r="5652" b="7314"/>
          <a:stretch/>
        </p:blipFill>
        <p:spPr>
          <a:xfrm>
            <a:off x="8114697" y="1468526"/>
            <a:ext cx="2432680" cy="19301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EC23A5E-99B3-4C90-BF84-61030AAFB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4113" y="3720962"/>
            <a:ext cx="3754842" cy="123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47883B6-C45C-4F5C-90A8-28CC734A0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4113" y="4996923"/>
            <a:ext cx="3855324" cy="123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665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44389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3794247" y="74082"/>
            <a:ext cx="20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3 cards again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571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66501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646492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277339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FFF88C-BA4B-45E9-A641-B2554C48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7" y="1293000"/>
            <a:ext cx="1810869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FBF950B-7CB3-4920-8F4B-495348664278}"/>
              </a:ext>
            </a:extLst>
          </p:cNvPr>
          <p:cNvSpPr txBox="1"/>
          <p:nvPr/>
        </p:nvSpPr>
        <p:spPr>
          <a:xfrm>
            <a:off x="2214533" y="61020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E7593-79B1-4687-992F-121EBB03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15" y="1282230"/>
            <a:ext cx="1829824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D3299F-5806-4A82-83F6-64B5A3B4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7" y="2985753"/>
            <a:ext cx="2087313" cy="688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D2FCFB-0DD5-4E35-89F4-F86466F5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495" y="3767619"/>
            <a:ext cx="2189856" cy="703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42E2404-15F3-4087-B97C-00A38468D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7" y="4961618"/>
            <a:ext cx="3370205" cy="1300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3859A-CC8A-4C3D-9AC6-BE0C101DE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451" y="1025472"/>
            <a:ext cx="4097513" cy="1704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8FF27-9327-4D0F-B059-F26D779BA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216" y="3025890"/>
            <a:ext cx="4081318" cy="169789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84C06E-CE6B-4282-B23D-6904D000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7600" y="1172990"/>
            <a:ext cx="1906573" cy="880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7587D1-CE1C-497D-B76C-E135E8B77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838" y="1172990"/>
            <a:ext cx="1906574" cy="897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ACB7B79-B81A-46D7-9D4C-6AEB19569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634" y="4964246"/>
            <a:ext cx="3370205" cy="1300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0860F2C-AEB1-4E3F-B5E1-CA10684963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9634" y="2573127"/>
            <a:ext cx="2842950" cy="898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CBF004-53A5-4B47-A14C-FA1C0DD0D4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6110" y="3537279"/>
            <a:ext cx="3143494" cy="1020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620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97654"/>
            <a:ext cx="4321822" cy="382087"/>
            <a:chOff x="147145" y="355107"/>
            <a:chExt cx="4321822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6.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2303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 again for last time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632047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32417" y="668838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74093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94952" y="668838"/>
            <a:ext cx="0" cy="568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7945338" y="632047"/>
            <a:ext cx="0" cy="572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20042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7998605" y="1194076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17BE28-1569-4ACF-818C-DA9B525D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3" y="1369056"/>
            <a:ext cx="3360127" cy="224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99F56E-F436-4F32-9BF1-CFA013A7C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0" t="5696" r="5561" b="6481"/>
          <a:stretch/>
        </p:blipFill>
        <p:spPr>
          <a:xfrm>
            <a:off x="56419" y="1440188"/>
            <a:ext cx="1833067" cy="1756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EEF736-203A-4A0E-A706-8E435590B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358" y="1493581"/>
            <a:ext cx="2377698" cy="879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1B760A-C720-4D38-9940-10AC9106C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122" y="1493581"/>
            <a:ext cx="1900302" cy="73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03B4E5-47EE-46DB-A276-889CC13A5C74}"/>
              </a:ext>
            </a:extLst>
          </p:cNvPr>
          <p:cNvSpPr txBox="1"/>
          <p:nvPr/>
        </p:nvSpPr>
        <p:spPr>
          <a:xfrm>
            <a:off x="1923342" y="1194076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32E059-3BB0-40B8-A554-15003901E07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094387-10B5-4198-B7FA-7C3225CBB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299" y="4507355"/>
            <a:ext cx="1810869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7C2EB8-5C23-4AF5-9B7E-3871844B6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357" y="5433822"/>
            <a:ext cx="1829824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C1744B-AE5F-4F5C-886F-9EFB746C1AF9}"/>
              </a:ext>
            </a:extLst>
          </p:cNvPr>
          <p:cNvSpPr txBox="1"/>
          <p:nvPr/>
        </p:nvSpPr>
        <p:spPr>
          <a:xfrm>
            <a:off x="8040357" y="4211044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6C39A5-2495-4211-BB9A-A3B770F87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665" y="2843369"/>
            <a:ext cx="2377698" cy="921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5C7127D-6BE1-409C-93D0-90E63368EA25}"/>
              </a:ext>
            </a:extLst>
          </p:cNvPr>
          <p:cNvSpPr txBox="1"/>
          <p:nvPr/>
        </p:nvSpPr>
        <p:spPr>
          <a:xfrm>
            <a:off x="8016049" y="2551570"/>
            <a:ext cx="759902" cy="2616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DC89891-512D-4390-9039-8A89EF752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22" y="4777011"/>
            <a:ext cx="1906573" cy="880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8BB27F-96A9-402F-8030-0405FD6C0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3" y="3831626"/>
            <a:ext cx="1906574" cy="897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A1B1724-1D82-433E-AB96-35B79177AE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80" y="2682375"/>
            <a:ext cx="1934510" cy="74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240D1A6-94DE-4906-A77D-B96AAADA8888}"/>
              </a:ext>
            </a:extLst>
          </p:cNvPr>
          <p:cNvSpPr txBox="1"/>
          <p:nvPr/>
        </p:nvSpPr>
        <p:spPr>
          <a:xfrm>
            <a:off x="10032350" y="4190359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91C55D-9128-4AD1-84C6-F855E3A3EA89}"/>
              </a:ext>
            </a:extLst>
          </p:cNvPr>
          <p:cNvSpPr txBox="1"/>
          <p:nvPr/>
        </p:nvSpPr>
        <p:spPr>
          <a:xfrm>
            <a:off x="1926739" y="2373151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471875C-9B71-4631-8059-9431334E56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5568" y="4474640"/>
            <a:ext cx="1934510" cy="74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6D0F81E-1571-4915-9E2F-E2F3147197F0}"/>
              </a:ext>
            </a:extLst>
          </p:cNvPr>
          <p:cNvSpPr txBox="1"/>
          <p:nvPr/>
        </p:nvSpPr>
        <p:spPr>
          <a:xfrm>
            <a:off x="10502062" y="1127197"/>
            <a:ext cx="101070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BB983C1-EA70-40D0-9B69-80C004EEC6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48" t="10745" r="8275" b="11069"/>
          <a:stretch/>
        </p:blipFill>
        <p:spPr>
          <a:xfrm>
            <a:off x="10502062" y="1411478"/>
            <a:ext cx="1649603" cy="11400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7577303-447E-479A-80E8-1EA0A2E3733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12" t="10745" r="7769" b="10939"/>
          <a:stretch/>
        </p:blipFill>
        <p:spPr>
          <a:xfrm>
            <a:off x="10477892" y="2583405"/>
            <a:ext cx="1673774" cy="1147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43654-9BF3-432D-9442-21549AC5254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44" t="20427" r="7888" b="19563"/>
          <a:stretch/>
        </p:blipFill>
        <p:spPr>
          <a:xfrm>
            <a:off x="2041174" y="4777011"/>
            <a:ext cx="1934508" cy="54627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B146468-5628-4FD6-B7E3-612F7197AA2C}"/>
              </a:ext>
            </a:extLst>
          </p:cNvPr>
          <p:cNvSpPr txBox="1"/>
          <p:nvPr/>
        </p:nvSpPr>
        <p:spPr>
          <a:xfrm>
            <a:off x="2030404" y="3936679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EBCBC7-0081-4218-B3E1-8EBE75FC1BE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45" t="19667" r="7816" b="20288"/>
          <a:stretch/>
        </p:blipFill>
        <p:spPr>
          <a:xfrm>
            <a:off x="2030404" y="4176319"/>
            <a:ext cx="1959135" cy="5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885" y="1137970"/>
            <a:ext cx="512904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transfer desired cards to escrow contract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0999" y="2152218"/>
            <a:ext cx="233855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 cards for playing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9788" y="3009306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play</a:t>
            </a: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2940275" y="1507302"/>
            <a:ext cx="13134" cy="64491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2940275" y="2521550"/>
            <a:ext cx="6613" cy="4877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51590" y="2342875"/>
            <a:ext cx="956441" cy="3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08032" y="2167983"/>
            <a:ext cx="3499288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1200" b="1" u="sng" dirty="0">
                <a:solidFill>
                  <a:schemeClr val="bg1"/>
                </a:solidFill>
              </a:rPr>
              <a:t>Reason:</a:t>
            </a:r>
            <a:r>
              <a:rPr lang="en-IN" sz="1200" dirty="0">
                <a:solidFill>
                  <a:schemeClr val="bg1"/>
                </a:solidFill>
              </a:rPr>
              <a:t> Ensure `game_fee` in `gfeewallet` table</a:t>
            </a:r>
          </a:p>
          <a:p>
            <a:r>
              <a:rPr lang="en-IN" sz="1200" dirty="0">
                <a:solidFill>
                  <a:schemeClr val="bg1"/>
                </a:solidFill>
              </a:rPr>
              <a:t>---------------------------------------------------------------------</a:t>
            </a:r>
          </a:p>
          <a:p>
            <a:r>
              <a:rPr lang="en-IN" sz="1200" b="1" u="sng" dirty="0">
                <a:solidFill>
                  <a:schemeClr val="bg1"/>
                </a:solidFill>
              </a:rPr>
              <a:t>Solution:</a:t>
            </a:r>
            <a:r>
              <a:rPr lang="en-IN" sz="1200" dirty="0">
                <a:solidFill>
                  <a:schemeClr val="bg1"/>
                </a:solidFill>
              </a:rPr>
              <a:t> transfer min. required `game_fee` from `eosio.token::accounts` table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8492362" y="3255511"/>
          <a:ext cx="3436884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7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From Table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To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eosio.token::accounts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gpkbattlesco::gfeewallet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10436777" y="2511040"/>
            <a:ext cx="10506" cy="74716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600970" y="2504752"/>
            <a:ext cx="1846317" cy="10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88349" y="2230921"/>
            <a:ext cx="225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ACTION -&gt; `eosio.token::transfer`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59213" y="2620486"/>
            <a:ext cx="2354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`gpkbattlesco::sel3card`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61754" y="1695883"/>
            <a:ext cx="2321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`simpleassets::transfer`</a:t>
            </a:r>
            <a:endParaRPr lang="en-US" sz="12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1999" cy="8673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5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Workflow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88786" y="3767026"/>
            <a:ext cx="7876" cy="353029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</p:cNvCxnSpPr>
          <p:nvPr/>
        </p:nvCxnSpPr>
        <p:spPr>
          <a:xfrm flipH="1">
            <a:off x="2942897" y="3378638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186152" y="3741683"/>
            <a:ext cx="2039007" cy="210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2271" y="4107637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No Draw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23071" y="4081362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1-Draw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6705" y="3414017"/>
            <a:ext cx="2088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`gpkbattlesco::play`</a:t>
            </a:r>
            <a:endParaRPr lang="en-US" sz="1200" dirty="0"/>
          </a:p>
        </p:txBody>
      </p: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4235669" y="3731172"/>
            <a:ext cx="14502" cy="35019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70" y="451234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`gpkbattlesco::receiverand`</a:t>
            </a:r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183531" y="4476475"/>
            <a:ext cx="13131" cy="55798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75" y="5037803"/>
            <a:ext cx="234168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Disburse nodraw cards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175641" y="5385620"/>
            <a:ext cx="2636" cy="52119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570" y="542149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`gpkbattlesco::disndcards`</a:t>
            </a:r>
            <a:endParaRPr lang="en-US" sz="1200" dirty="0"/>
          </a:p>
        </p:txBody>
      </p:sp>
      <p:cxnSp>
        <p:nvCxnSpPr>
          <p:cNvPr id="65" name="Straight Arrow Connector 64"/>
          <p:cNvCxnSpPr>
            <a:stCxn id="8" idx="3"/>
          </p:cNvCxnSpPr>
          <p:nvPr/>
        </p:nvCxnSpPr>
        <p:spPr>
          <a:xfrm flipV="1">
            <a:off x="3673987" y="2740797"/>
            <a:ext cx="1418278" cy="45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32276" y="5915417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30300" y="486824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70" name="Straight Arrow Connector 69"/>
          <p:cNvCxnSpPr>
            <a:stCxn id="69" idx="2"/>
            <a:endCxn id="6" idx="0"/>
          </p:cNvCxnSpPr>
          <p:nvPr/>
        </p:nvCxnSpPr>
        <p:spPr>
          <a:xfrm flipH="1">
            <a:off x="2953409" y="856156"/>
            <a:ext cx="3991" cy="28181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47" idx="3"/>
          </p:cNvCxnSpPr>
          <p:nvPr/>
        </p:nvCxnSpPr>
        <p:spPr>
          <a:xfrm flipH="1" flipV="1">
            <a:off x="4004448" y="2526070"/>
            <a:ext cx="972822" cy="1739958"/>
          </a:xfrm>
          <a:prstGeom prst="curvedConnector4">
            <a:avLst>
              <a:gd name="adj1" fmla="val -9454"/>
              <a:gd name="adj2" fmla="val 5530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020862" y="3256361"/>
            <a:ext cx="156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u="sng" dirty="0"/>
              <a:t>If  (1</a:t>
            </a:r>
            <a:r>
              <a:rPr lang="en-IN" sz="1200" b="1" u="sng" baseline="30000" dirty="0"/>
              <a:t>st</a:t>
            </a:r>
            <a:r>
              <a:rPr lang="en-IN" sz="1200" b="1" u="sng" dirty="0"/>
              <a:t> trial &amp; 1-Draw): </a:t>
            </a:r>
            <a:r>
              <a:rPr lang="en-IN" sz="1200" u="sng" dirty="0"/>
              <a:t>1 time draw</a:t>
            </a:r>
          </a:p>
          <a:p>
            <a:r>
              <a:rPr lang="en-IN" sz="1200" dirty="0"/>
              <a:t>Both players get 1 last chance to select cards &amp; play again for free</a:t>
            </a:r>
            <a:endParaRPr lang="en-US" sz="1200" dirty="0"/>
          </a:p>
        </p:txBody>
      </p:sp>
      <p:cxnSp>
        <p:nvCxnSpPr>
          <p:cNvPr id="102" name="Shape 101"/>
          <p:cNvCxnSpPr/>
          <p:nvPr/>
        </p:nvCxnSpPr>
        <p:spPr>
          <a:xfrm rot="10800000" flipV="1">
            <a:off x="2386475" y="6095999"/>
            <a:ext cx="1859704" cy="4083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207766" y="443874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2</a:t>
            </a:r>
            <a:r>
              <a:rPr lang="en-IN" sz="1200" b="1" baseline="30000" dirty="0"/>
              <a:t>nd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639388" y="4906424"/>
            <a:ext cx="1800419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no players select cards</a:t>
            </a:r>
          </a:p>
        </p:txBody>
      </p:sp>
      <p:cxnSp>
        <p:nvCxnSpPr>
          <p:cNvPr id="113" name="Shape 112"/>
          <p:cNvCxnSpPr>
            <a:stCxn id="47" idx="2"/>
            <a:endCxn id="111" idx="1"/>
          </p:cNvCxnSpPr>
          <p:nvPr/>
        </p:nvCxnSpPr>
        <p:spPr>
          <a:xfrm rot="16200000" flipH="1">
            <a:off x="5151512" y="3549352"/>
            <a:ext cx="586535" cy="23892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293254" y="4901169"/>
            <a:ext cx="1742612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1 player select cards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449599" y="533215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`gpkbattlesco::del1drawgame`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0121462" y="534791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ACTION -&gt; </a:t>
            </a:r>
          </a:p>
          <a:p>
            <a:r>
              <a:rPr lang="en-IN" sz="1200" dirty="0"/>
              <a:t>`gpkbattlesco::del1drawgame`</a:t>
            </a:r>
            <a:endParaRPr lang="en-US" sz="1200" dirty="0"/>
          </a:p>
        </p:txBody>
      </p:sp>
      <p:cxnSp>
        <p:nvCxnSpPr>
          <p:cNvPr id="123" name="Shape 122"/>
          <p:cNvCxnSpPr>
            <a:endCxn id="111" idx="2"/>
          </p:cNvCxnSpPr>
          <p:nvPr/>
        </p:nvCxnSpPr>
        <p:spPr>
          <a:xfrm flipV="1">
            <a:off x="4235669" y="5168034"/>
            <a:ext cx="3303929" cy="91745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hape 124"/>
          <p:cNvCxnSpPr>
            <a:endCxn id="114" idx="2"/>
          </p:cNvCxnSpPr>
          <p:nvPr/>
        </p:nvCxnSpPr>
        <p:spPr>
          <a:xfrm flipV="1">
            <a:off x="7493876" y="5162779"/>
            <a:ext cx="2670684" cy="92271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hape 130"/>
          <p:cNvCxnSpPr/>
          <p:nvPr/>
        </p:nvCxnSpPr>
        <p:spPr>
          <a:xfrm flipV="1">
            <a:off x="5633545" y="4890659"/>
            <a:ext cx="4531015" cy="143797"/>
          </a:xfrm>
          <a:prstGeom prst="bentConnector4">
            <a:avLst>
              <a:gd name="adj1" fmla="val 23"/>
              <a:gd name="adj2" fmla="val 25897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endCxn id="46" idx="3"/>
          </p:cNvCxnSpPr>
          <p:nvPr/>
        </p:nvCxnSpPr>
        <p:spPr>
          <a:xfrm rot="10800000">
            <a:off x="2386471" y="4292303"/>
            <a:ext cx="1849199" cy="920828"/>
          </a:xfrm>
          <a:prstGeom prst="bentConnector3">
            <a:avLst>
              <a:gd name="adj1" fmla="val 7273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17816" y="5473983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2-Draw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256689" y="5843315"/>
            <a:ext cx="9247" cy="28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56" idx="1"/>
          </p:cNvCxnSpPr>
          <p:nvPr/>
        </p:nvCxnSpPr>
        <p:spPr>
          <a:xfrm>
            <a:off x="2879834" y="5654566"/>
            <a:ext cx="637982" cy="408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889082" y="5202183"/>
            <a:ext cx="11773" cy="4734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876665" y="3371941"/>
            <a:ext cx="1100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1</a:t>
            </a:r>
            <a:r>
              <a:rPr lang="en-IN" sz="1200" b="1" baseline="30000" dirty="0"/>
              <a:t>st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134188" y="4834758"/>
            <a:ext cx="859743" cy="60016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both players select cards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4240925" y="4834321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/>
              <a:t>RUN-1</a:t>
            </a:r>
          </a:p>
        </p:txBody>
      </p:sp>
    </p:spTree>
    <p:extLst>
      <p:ext uri="{BB962C8B-B14F-4D97-AF65-F5344CB8AC3E}">
        <p14:creationId xmlns:p14="http://schemas.microsoft.com/office/powerpoint/2010/main" val="6008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377FF-1C5F-4098-97F6-67C373BB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" y="1519411"/>
            <a:ext cx="3244941" cy="1421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85FD9D-61C1-452C-8FAF-370DE60A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" y="3359308"/>
            <a:ext cx="2872484" cy="95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43847-D984-404F-8279-C3E48BDA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" y="4715179"/>
            <a:ext cx="3095223" cy="1019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E0BAFC-47D6-48D6-9E1E-138EC2196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561" y="1447061"/>
            <a:ext cx="4064610" cy="16155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070C0-13D5-4835-B86B-1EF9CC49D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82702"/>
            <a:ext cx="3673814" cy="1176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C2563D-362D-4EB0-91BD-05AF93D83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092" y="5079297"/>
            <a:ext cx="3673814" cy="1168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F35190-E92D-4655-818E-D33E865F9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6760" y="3079377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6347" y="3057183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39708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E29A-E226-41BC-BD22-B43A5F35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4" y="1275160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E4E4-FB44-4405-A5C6-23879CCD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14" y="1183183"/>
            <a:ext cx="4072699" cy="1181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2BA9F4-E3E7-4569-8761-AD30E0AF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14" y="2533965"/>
            <a:ext cx="4072698" cy="12528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64C4B2-262F-4BB6-9158-F3657212E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4" y="328481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2797BD-DB8A-4EB9-8E37-003168AB3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71" y="3941303"/>
            <a:ext cx="4072697" cy="1913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523647-698B-4499-AD34-5D319F883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104" y="4748303"/>
            <a:ext cx="3895822" cy="1493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CD2EBA-97B4-4916-8DB7-012F3030F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262" y="305547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E23C59-CFD3-44B5-8ADD-40C7916F6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592" y="1152103"/>
            <a:ext cx="3413014" cy="1427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0FE6C5A-73DA-4BF9-AD99-02E15A3F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8" y="1136341"/>
            <a:ext cx="3733006" cy="1431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A77EC6-9E26-402E-A9FE-0B3770DB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0" y="4638426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641F-B674-49E5-9B77-6831FC973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065" y="1438183"/>
            <a:ext cx="4083481" cy="11843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69753" y="450762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9841A60-0E3A-4D2F-9B9B-C8571C10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875468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8072CF-58E8-4EC5-8055-28607AEF6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217" y="2674117"/>
            <a:ext cx="1907109" cy="20386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1B816B-2D5F-4ACC-901D-2801B0B71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2809" y="2932195"/>
            <a:ext cx="4083081" cy="125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87FD04-AD3D-41AF-A798-D057F9FB8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864" y="1329775"/>
            <a:ext cx="3171726" cy="1237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B66FE-47A7-4880-BCE8-7BABB70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" y="3659229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818C02-257A-4A14-B246-32E64B45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80" y="1457878"/>
            <a:ext cx="1907109" cy="2038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645F5-E7B5-4F42-8A5C-D1278D62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87" y="1588683"/>
            <a:ext cx="4074848" cy="121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82A83-090B-4E21-AB58-683E77659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87" y="2878587"/>
            <a:ext cx="4074847" cy="1212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435699-732D-49A1-9D77-588210651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687" y="4212087"/>
            <a:ext cx="4074345" cy="14005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3C785D-878F-4138-A0F7-AD5BEEEB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116" y="4000050"/>
            <a:ext cx="2991355" cy="959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7F0400-FF8E-4A4F-8FD3-5E45BCF67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116" y="5191897"/>
            <a:ext cx="2991356" cy="937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CED52-CEB3-4289-A6FA-521CCD68C3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05" t="4784" r="5907" b="5907"/>
          <a:stretch/>
        </p:blipFill>
        <p:spPr>
          <a:xfrm>
            <a:off x="8072764" y="1713139"/>
            <a:ext cx="1750246" cy="19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CDBD5-F6F0-4AAD-8CA1-D6527FD24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t="4784" r="5907" b="5907"/>
          <a:stretch/>
        </p:blipFill>
        <p:spPr>
          <a:xfrm>
            <a:off x="39229" y="1446806"/>
            <a:ext cx="1750246" cy="1960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CFAA4C-EEFC-440F-8484-E56F4930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" y="3821554"/>
            <a:ext cx="1941575" cy="812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6ACBDEC-F037-41AE-B67E-D7CAE673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9" y="4729332"/>
            <a:ext cx="1937868" cy="918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D02A00-3C4A-43F3-9C88-FF62037BA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843" y="1506662"/>
            <a:ext cx="2087051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0C03BB-3489-48DA-9DBC-F1138860E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843" y="2683671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37167" y="3608487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12209" y="1237409"/>
            <a:ext cx="759902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8AF3652-78B8-4189-9762-5145F941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854" y="2720656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ACAB5D4-7D52-47D4-8C78-89DFD26BD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154" y="5094712"/>
            <a:ext cx="2155615" cy="924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6E4E174-B6B4-4A2E-B249-3407A1A54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154" y="3911733"/>
            <a:ext cx="2107924" cy="1088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807A158-1029-40F9-90A1-CC8BF37E7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4774" y="1521942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B72058-9657-47ED-A975-939601977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959" y="1402449"/>
            <a:ext cx="3937053" cy="269903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6D522C0-9BFC-4F10-ABAE-06ABE2CAC06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837" t="9916" r="7807" b="9570"/>
          <a:stretch/>
        </p:blipFill>
        <p:spPr>
          <a:xfrm>
            <a:off x="10465691" y="2699625"/>
            <a:ext cx="1576756" cy="118747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1802DC8-0FDD-448B-91C3-4FC44093E08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12" t="10140" r="8127" b="10939"/>
          <a:stretch/>
        </p:blipFill>
        <p:spPr>
          <a:xfrm>
            <a:off x="10485876" y="3909498"/>
            <a:ext cx="1567979" cy="108755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69814-AB5E-4909-8763-0D0A01B4F58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45" t="20030" r="7826" b="19027"/>
          <a:stretch/>
        </p:blipFill>
        <p:spPr>
          <a:xfrm>
            <a:off x="2115296" y="4329836"/>
            <a:ext cx="1898367" cy="544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DEAA3-E003-4019-BAEE-78C0D712589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44" t="20949" r="7598" b="19745"/>
          <a:stretch/>
        </p:blipFill>
        <p:spPr>
          <a:xfrm>
            <a:off x="2113746" y="4892555"/>
            <a:ext cx="1890084" cy="5256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4284F6F-D485-407E-BC5A-FC1139B53EF2}"/>
              </a:ext>
            </a:extLst>
          </p:cNvPr>
          <p:cNvSpPr txBox="1"/>
          <p:nvPr/>
        </p:nvSpPr>
        <p:spPr>
          <a:xfrm>
            <a:off x="2123813" y="4061640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5842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812</TotalTime>
  <Words>455</Words>
  <Application>Microsoft Office PowerPoint</Application>
  <PresentationFormat>Widescreen</PresentationFormat>
  <Paragraphs>251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Wingdings</vt:lpstr>
      <vt:lpstr>Retrospect</vt:lpstr>
      <vt:lpstr>GPK.Battles Game</vt:lpstr>
      <vt:lpstr>Content</vt:lpstr>
      <vt:lpstr>PowerPoint Presentation</vt:lpstr>
      <vt:lpstr>RUN-1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GPK.Battles</dc:title>
  <dc:creator>abhijit roy</dc:creator>
  <cp:lastModifiedBy>abhijit roy</cp:lastModifiedBy>
  <cp:revision>272</cp:revision>
  <dcterms:created xsi:type="dcterms:W3CDTF">2021-03-08T17:38:02Z</dcterms:created>
  <dcterms:modified xsi:type="dcterms:W3CDTF">2021-03-14T16:20:56Z</dcterms:modified>
</cp:coreProperties>
</file>